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23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63" indent="0" algn="ctr">
              <a:buNone/>
              <a:defRPr sz="1500"/>
            </a:lvl2pPr>
            <a:lvl3pPr marL="685726" indent="0" algn="ctr">
              <a:buNone/>
              <a:defRPr sz="1350"/>
            </a:lvl3pPr>
            <a:lvl4pPr marL="1028589" indent="0" algn="ctr">
              <a:buNone/>
              <a:defRPr sz="1200"/>
            </a:lvl4pPr>
            <a:lvl5pPr marL="1371452" indent="0" algn="ctr">
              <a:buNone/>
              <a:defRPr sz="1200"/>
            </a:lvl5pPr>
            <a:lvl6pPr marL="1714314" indent="0" algn="ctr">
              <a:buNone/>
              <a:defRPr sz="1200"/>
            </a:lvl6pPr>
            <a:lvl7pPr marL="2057177" indent="0" algn="ctr">
              <a:buNone/>
              <a:defRPr sz="1200"/>
            </a:lvl7pPr>
            <a:lvl8pPr marL="2400040" indent="0" algn="ctr">
              <a:buNone/>
              <a:defRPr sz="1200"/>
            </a:lvl8pPr>
            <a:lvl9pPr marL="2742903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82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7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1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67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2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58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17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03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5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2" y="3245555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73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3"/>
            <a:ext cx="5915025" cy="23565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5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3" indent="0">
              <a:buNone/>
              <a:defRPr sz="1500" b="1"/>
            </a:lvl2pPr>
            <a:lvl3pPr marL="685726" indent="0">
              <a:buNone/>
              <a:defRPr sz="1350" b="1"/>
            </a:lvl3pPr>
            <a:lvl4pPr marL="1028589" indent="0">
              <a:buNone/>
              <a:defRPr sz="1200" b="1"/>
            </a:lvl4pPr>
            <a:lvl5pPr marL="1371452" indent="0">
              <a:buNone/>
              <a:defRPr sz="1200" b="1"/>
            </a:lvl5pPr>
            <a:lvl6pPr marL="1714314" indent="0">
              <a:buNone/>
              <a:defRPr sz="1200" b="1"/>
            </a:lvl6pPr>
            <a:lvl7pPr marL="2057177" indent="0">
              <a:buNone/>
              <a:defRPr sz="1200" b="1"/>
            </a:lvl7pPr>
            <a:lvl8pPr marL="2400040" indent="0">
              <a:buNone/>
              <a:defRPr sz="1200" b="1"/>
            </a:lvl8pPr>
            <a:lvl9pPr marL="2742903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5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3" indent="0">
              <a:buNone/>
              <a:defRPr sz="1500" b="1"/>
            </a:lvl2pPr>
            <a:lvl3pPr marL="685726" indent="0">
              <a:buNone/>
              <a:defRPr sz="1350" b="1"/>
            </a:lvl3pPr>
            <a:lvl4pPr marL="1028589" indent="0">
              <a:buNone/>
              <a:defRPr sz="1200" b="1"/>
            </a:lvl4pPr>
            <a:lvl5pPr marL="1371452" indent="0">
              <a:buNone/>
              <a:defRPr sz="1200" b="1"/>
            </a:lvl5pPr>
            <a:lvl6pPr marL="1714314" indent="0">
              <a:buNone/>
              <a:defRPr sz="1200" b="1"/>
            </a:lvl6pPr>
            <a:lvl7pPr marL="2057177" indent="0">
              <a:buNone/>
              <a:defRPr sz="1200" b="1"/>
            </a:lvl7pPr>
            <a:lvl8pPr marL="2400040" indent="0">
              <a:buNone/>
              <a:defRPr sz="1200" b="1"/>
            </a:lvl8pPr>
            <a:lvl9pPr marL="2742903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24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1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86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7"/>
          </a:xfrm>
        </p:spPr>
        <p:txBody>
          <a:bodyPr/>
          <a:lstStyle>
            <a:lvl1pPr marL="0" indent="0">
              <a:buNone/>
              <a:defRPr sz="1200"/>
            </a:lvl1pPr>
            <a:lvl2pPr marL="342863" indent="0">
              <a:buNone/>
              <a:defRPr sz="1050"/>
            </a:lvl2pPr>
            <a:lvl3pPr marL="685726" indent="0">
              <a:buNone/>
              <a:defRPr sz="900"/>
            </a:lvl3pPr>
            <a:lvl4pPr marL="1028589" indent="0">
              <a:buNone/>
              <a:defRPr sz="750"/>
            </a:lvl4pPr>
            <a:lvl5pPr marL="1371452" indent="0">
              <a:buNone/>
              <a:defRPr sz="750"/>
            </a:lvl5pPr>
            <a:lvl6pPr marL="1714314" indent="0">
              <a:buNone/>
              <a:defRPr sz="750"/>
            </a:lvl6pPr>
            <a:lvl7pPr marL="2057177" indent="0">
              <a:buNone/>
              <a:defRPr sz="750"/>
            </a:lvl7pPr>
            <a:lvl8pPr marL="2400040" indent="0">
              <a:buNone/>
              <a:defRPr sz="750"/>
            </a:lvl8pPr>
            <a:lvl9pPr marL="2742903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5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63" indent="0">
              <a:buNone/>
              <a:defRPr sz="2100"/>
            </a:lvl2pPr>
            <a:lvl3pPr marL="685726" indent="0">
              <a:buNone/>
              <a:defRPr sz="1800"/>
            </a:lvl3pPr>
            <a:lvl4pPr marL="1028589" indent="0">
              <a:buNone/>
              <a:defRPr sz="1500"/>
            </a:lvl4pPr>
            <a:lvl5pPr marL="1371452" indent="0">
              <a:buNone/>
              <a:defRPr sz="1500"/>
            </a:lvl5pPr>
            <a:lvl6pPr marL="1714314" indent="0">
              <a:buNone/>
              <a:defRPr sz="1500"/>
            </a:lvl6pPr>
            <a:lvl7pPr marL="2057177" indent="0">
              <a:buNone/>
              <a:defRPr sz="1500"/>
            </a:lvl7pPr>
            <a:lvl8pPr marL="2400040" indent="0">
              <a:buNone/>
              <a:defRPr sz="1500"/>
            </a:lvl8pPr>
            <a:lvl9pPr marL="2742903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7"/>
          </a:xfrm>
        </p:spPr>
        <p:txBody>
          <a:bodyPr/>
          <a:lstStyle>
            <a:lvl1pPr marL="0" indent="0">
              <a:buNone/>
              <a:defRPr sz="1200"/>
            </a:lvl1pPr>
            <a:lvl2pPr marL="342863" indent="0">
              <a:buNone/>
              <a:defRPr sz="1050"/>
            </a:lvl2pPr>
            <a:lvl3pPr marL="685726" indent="0">
              <a:buNone/>
              <a:defRPr sz="900"/>
            </a:lvl3pPr>
            <a:lvl4pPr marL="1028589" indent="0">
              <a:buNone/>
              <a:defRPr sz="750"/>
            </a:lvl4pPr>
            <a:lvl5pPr marL="1371452" indent="0">
              <a:buNone/>
              <a:defRPr sz="750"/>
            </a:lvl5pPr>
            <a:lvl6pPr marL="1714314" indent="0">
              <a:buNone/>
              <a:defRPr sz="750"/>
            </a:lvl6pPr>
            <a:lvl7pPr marL="2057177" indent="0">
              <a:buNone/>
              <a:defRPr sz="750"/>
            </a:lvl7pPr>
            <a:lvl8pPr marL="2400040" indent="0">
              <a:buNone/>
              <a:defRPr sz="750"/>
            </a:lvl8pPr>
            <a:lvl9pPr marL="2742903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25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3"/>
            <a:ext cx="5915025" cy="2356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5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0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4501"/>
            <a:fld id="{42067E78-A3B1-4F3F-9A78-3F4C2EF5233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94501"/>
              <a:t>25/03/2024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0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4501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0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4501"/>
            <a:fld id="{513B1715-CACC-4AEA-A998-36A4A6B182C7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794501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72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2" indent="-171432" algn="l" defTabSz="68572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4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57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20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83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46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09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72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35" indent="-171432" algn="l" defTabSz="68572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3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26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89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52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14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77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40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03" algn="l" defTabSz="68572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25286" y="-6255"/>
            <a:ext cx="5933026" cy="6225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94501"/>
            <a:r>
              <a:rPr lang="fr-F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CONGRÈS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SOCIÉTÉ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MALIENNE DE SANTÉ ET SÉCURITÉ AU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TRAVAIL</a:t>
            </a:r>
          </a:p>
          <a:p>
            <a:pPr algn="ctr" defTabSz="794501"/>
            <a:endParaRPr lang="fr-FR" sz="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794501"/>
            <a:r>
              <a:rPr lang="fr-FR" sz="1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 18 et 19</a:t>
            </a:r>
            <a:r>
              <a:rPr lang="fr-FR" sz="1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avril 2024</a:t>
            </a:r>
            <a:r>
              <a:rPr lang="fr-FR" sz="1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Bamako</a:t>
            </a:r>
            <a:r>
              <a:rPr lang="fr-FR" sz="1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</a:t>
            </a:r>
            <a:endParaRPr lang="fr-FR" sz="1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5754" y="1031713"/>
            <a:ext cx="6520963" cy="800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794501">
              <a:lnSpc>
                <a:spcPct val="150000"/>
              </a:lnSpc>
            </a:pPr>
            <a:r>
              <a:rPr lang="fr-F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</a:t>
            </a:r>
          </a:p>
          <a:p>
            <a:pPr defTabSz="794501">
              <a:lnSpc>
                <a:spcPct val="150000"/>
              </a:lnSpc>
            </a:pPr>
            <a:r>
              <a:rPr lang="fr-FR" sz="1200" b="1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Auteur.s</a:t>
            </a:r>
            <a:r>
              <a:rPr lang="fr-F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794501">
              <a:lnSpc>
                <a:spcPct val="150000"/>
              </a:lnSpc>
            </a:pPr>
            <a:r>
              <a:rPr lang="fr-FR" sz="1200" b="1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r>
              <a:rPr lang="fr-FR" sz="1200" b="1" u="sng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200" b="1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fr-FR" sz="1200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2992" y="1992749"/>
            <a:ext cx="6652014" cy="306314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135756" y="4156881"/>
            <a:ext cx="6586489" cy="295343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Matériels</a:t>
            </a:r>
            <a:r>
              <a:rPr lang="fr-F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méthode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68517" y="6595682"/>
            <a:ext cx="6586489" cy="29534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fr-FR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2992" y="2523889"/>
            <a:ext cx="1695608" cy="306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1564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8518" y="4841373"/>
            <a:ext cx="1695608" cy="306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1564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6787" y="7155877"/>
            <a:ext cx="1695608" cy="306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1564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35756" y="9710690"/>
            <a:ext cx="1695608" cy="1226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1564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94501"/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94501"/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94501"/>
            <a:endParaRPr lang="fr-FR" sz="156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D4A3D02-B658-DA73-EA68-E738B501699F}"/>
              </a:ext>
            </a:extLst>
          </p:cNvPr>
          <p:cNvSpPr txBox="1"/>
          <p:nvPr/>
        </p:nvSpPr>
        <p:spPr>
          <a:xfrm>
            <a:off x="212899" y="11731183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Logo 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CD5092-1230-11CC-AFB3-9F77FF8BF248}"/>
              </a:ext>
            </a:extLst>
          </p:cNvPr>
          <p:cNvSpPr txBox="1"/>
          <p:nvPr/>
        </p:nvSpPr>
        <p:spPr>
          <a:xfrm>
            <a:off x="5638695" y="11729515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Logo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22">
            <a:extLst>
              <a:ext uri="{FF2B5EF4-FFF2-40B4-BE49-F238E27FC236}">
                <a16:creationId xmlns:a16="http://schemas.microsoft.com/office/drawing/2014/main" id="{6761286D-A46C-BC22-32D9-88A33B5F7ACF}"/>
              </a:ext>
            </a:extLst>
          </p:cNvPr>
          <p:cNvSpPr/>
          <p:nvPr/>
        </p:nvSpPr>
        <p:spPr>
          <a:xfrm>
            <a:off x="168518" y="9367730"/>
            <a:ext cx="6586489" cy="295343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713" tIns="10357" rIns="20713" bIns="103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94501"/>
            <a:r>
              <a:rPr lang="fr-F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028B257-BC37-43B3-9CA8-C6693D0FF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25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07" y="16127"/>
            <a:ext cx="725473" cy="60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254055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40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Dr Privat BREMI</dc:creator>
  <cp:lastModifiedBy>SANTORO-TECH</cp:lastModifiedBy>
  <cp:revision>10</cp:revision>
  <dcterms:created xsi:type="dcterms:W3CDTF">2023-11-02T11:30:28Z</dcterms:created>
  <dcterms:modified xsi:type="dcterms:W3CDTF">2024-03-25T09:59:21Z</dcterms:modified>
</cp:coreProperties>
</file>